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</p:sldIdLst>
  <p:sldSz cx="9144000" cy="6858000" type="screen4x3"/>
  <p:notesSz cx="6805613" cy="99441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90" d="100"/>
          <a:sy n="90" d="100"/>
        </p:scale>
        <p:origin x="1872" y="-3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9629" cy="49911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4396" y="1"/>
            <a:ext cx="2949629" cy="49911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F6FD1403-D075-4E7F-BED8-515CE58D5666}" type="datetimeFigureOut">
              <a:rPr lang="da-DK" smtClean="0"/>
              <a:t>29-05-2017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198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2" tIns="45776" rIns="91552" bIns="45776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0562" y="4786075"/>
            <a:ext cx="5444490" cy="3915012"/>
          </a:xfrm>
          <a:prstGeom prst="rect">
            <a:avLst/>
          </a:prstGeom>
        </p:spPr>
        <p:txBody>
          <a:bodyPr vert="horz" lIns="91552" tIns="45776" rIns="91552" bIns="45776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2" y="9444989"/>
            <a:ext cx="2949629" cy="499112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4396" y="9444989"/>
            <a:ext cx="2949629" cy="499112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CB0484BD-AEE5-4B3C-8EF8-A02DE030536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37685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484BD-AEE5-4B3C-8EF8-A02DE030536D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49392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6B05B-53DE-466F-846A-D215B9F28646}" type="datetimeFigureOut">
              <a:rPr lang="da-DK" smtClean="0"/>
              <a:t>29-05-2017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C9DAC-3C31-431C-A20D-8DBF6DBE307C}" type="slidenum">
              <a:rPr lang="da-DK" smtClean="0"/>
              <a:t>‹nr.›</a:t>
            </a:fld>
            <a:endParaRPr lang="da-DK"/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77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6B05B-53DE-466F-846A-D215B9F28646}" type="datetimeFigureOut">
              <a:rPr lang="da-DK" smtClean="0"/>
              <a:t>29-05-2017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C9DAC-3C31-431C-A20D-8DBF6DBE307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70007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6B05B-53DE-466F-846A-D215B9F28646}" type="datetimeFigureOut">
              <a:rPr lang="da-DK" smtClean="0"/>
              <a:t>29-05-2017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C9DAC-3C31-431C-A20D-8DBF6DBE307C}" type="slidenum">
              <a:rPr lang="da-DK" smtClean="0"/>
              <a:t>‹nr.›</a:t>
            </a:fld>
            <a:endParaRPr lang="da-DK"/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" y="0"/>
            <a:ext cx="91434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908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6B05B-53DE-466F-846A-D215B9F28646}" type="datetimeFigureOut">
              <a:rPr lang="da-DK" smtClean="0"/>
              <a:t>29-05-2017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C9DAC-3C31-431C-A20D-8DBF6DBE307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43055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6B05B-53DE-466F-846A-D215B9F28646}" type="datetimeFigureOut">
              <a:rPr lang="da-DK" smtClean="0"/>
              <a:t>29-05-2017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C9DAC-3C31-431C-A20D-8DBF6DBE307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81195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6B05B-53DE-466F-846A-D215B9F28646}" type="datetimeFigureOut">
              <a:rPr lang="da-DK" smtClean="0"/>
              <a:t>29-05-2017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C9DAC-3C31-431C-A20D-8DBF6DBE307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883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6B05B-53DE-466F-846A-D215B9F28646}" type="datetimeFigureOut">
              <a:rPr lang="da-DK" smtClean="0"/>
              <a:t>29-05-2017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C9DAC-3C31-431C-A20D-8DBF6DBE307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00793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6B05B-53DE-466F-846A-D215B9F28646}" type="datetimeFigureOut">
              <a:rPr lang="da-DK" smtClean="0"/>
              <a:t>29-05-2017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C9DAC-3C31-431C-A20D-8DBF6DBE307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12172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6B05B-53DE-466F-846A-D215B9F28646}" type="datetimeFigureOut">
              <a:rPr lang="da-DK" smtClean="0"/>
              <a:t>29-05-2017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C9DAC-3C31-431C-A20D-8DBF6DBE307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10111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6B05B-53DE-466F-846A-D215B9F28646}" type="datetimeFigureOut">
              <a:rPr lang="da-DK" smtClean="0"/>
              <a:t>29-05-2017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C9DAC-3C31-431C-A20D-8DBF6DBE307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22840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6B05B-53DE-466F-846A-D215B9F28646}" type="datetimeFigureOut">
              <a:rPr lang="da-DK" smtClean="0"/>
              <a:t>29-05-2017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C9DAC-3C31-431C-A20D-8DBF6DBE307C}" type="slidenum">
              <a:rPr lang="da-DK" smtClean="0"/>
              <a:t>‹nr.›</a:t>
            </a:fld>
            <a:endParaRPr lang="da-DK"/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" y="0"/>
            <a:ext cx="91434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518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a-DK" sz="4000" dirty="0" smtClean="0"/>
              <a:t>2. Vandrådsmøde Ringkøbing Fjord d. 29. maj 2017</a:t>
            </a:r>
            <a:endParaRPr lang="da-DK" sz="4000" dirty="0"/>
          </a:p>
        </p:txBody>
      </p:sp>
      <p:sp>
        <p:nvSpPr>
          <p:cNvPr id="6" name="Pladsholder til tekst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endParaRPr lang="da-DK" dirty="0" smtClean="0"/>
          </a:p>
          <a:p>
            <a:pPr algn="r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88172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Dagsorden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da-DK" dirty="0"/>
              <a:t>Gennemgang af nye data  i de udpegede vandløb</a:t>
            </a:r>
          </a:p>
          <a:p>
            <a:pPr marL="514350" lvl="0" indent="-514350">
              <a:buFont typeface="+mj-lt"/>
              <a:buAutoNum type="arabicPeriod"/>
            </a:pPr>
            <a:r>
              <a:rPr lang="da-DK" dirty="0"/>
              <a:t>Vandrådsmedlemmernes input til vandløb</a:t>
            </a:r>
          </a:p>
          <a:p>
            <a:pPr marL="514350" lvl="0" indent="-514350">
              <a:buFont typeface="+mj-lt"/>
              <a:buAutoNum type="arabicPeriod"/>
            </a:pPr>
            <a:r>
              <a:rPr lang="da-DK" dirty="0"/>
              <a:t>Evt.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71618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151716"/>
            <a:ext cx="7886700" cy="829360"/>
          </a:xfrm>
        </p:spPr>
        <p:txBody>
          <a:bodyPr>
            <a:normAutofit/>
          </a:bodyPr>
          <a:lstStyle/>
          <a:p>
            <a:r>
              <a:rPr lang="da-DK" sz="3200" dirty="0" smtClean="0"/>
              <a:t>Nye data</a:t>
            </a:r>
            <a:endParaRPr lang="da-DK" sz="32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056503"/>
            <a:ext cx="7655783" cy="531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296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RKSK</a:t>
            </a:r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405495"/>
            <a:ext cx="776159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427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dirty="0" smtClean="0"/>
              <a:t>Feldbæk (</a:t>
            </a:r>
            <a:r>
              <a:rPr lang="da-DK" sz="3200" dirty="0" err="1" smtClean="0"/>
              <a:t>Fjelstervang</a:t>
            </a:r>
            <a:r>
              <a:rPr lang="da-DK" sz="3200" dirty="0" smtClean="0"/>
              <a:t> Bæk)</a:t>
            </a:r>
            <a:endParaRPr lang="da-DK" sz="3200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690689"/>
            <a:ext cx="7572375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73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dirty="0" err="1" smtClean="0"/>
              <a:t>Tiilløb</a:t>
            </a:r>
            <a:r>
              <a:rPr lang="da-DK" sz="3200" dirty="0" smtClean="0"/>
              <a:t> til Østergaard Bæk</a:t>
            </a:r>
            <a:endParaRPr lang="da-DK" sz="3200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0876" y="1426653"/>
            <a:ext cx="6718011" cy="475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731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88171"/>
          </a:xfrm>
        </p:spPr>
        <p:txBody>
          <a:bodyPr>
            <a:normAutofit/>
          </a:bodyPr>
          <a:lstStyle/>
          <a:p>
            <a:r>
              <a:rPr lang="da-DK" sz="3200" dirty="0" smtClean="0"/>
              <a:t>Sædding Bæk</a:t>
            </a:r>
            <a:endParaRPr lang="da-DK" sz="3200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5985" y="1408670"/>
            <a:ext cx="7110283" cy="476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517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45836"/>
          </a:xfrm>
        </p:spPr>
        <p:txBody>
          <a:bodyPr>
            <a:normAutofit/>
          </a:bodyPr>
          <a:lstStyle/>
          <a:p>
            <a:r>
              <a:rPr lang="da-DK" sz="3200" dirty="0" smtClean="0"/>
              <a:t>Bæksgård Bæk</a:t>
            </a:r>
            <a:endParaRPr lang="da-DK" sz="3200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49" y="1441622"/>
            <a:ext cx="7219601" cy="4735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321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79933"/>
          </a:xfrm>
        </p:spPr>
        <p:txBody>
          <a:bodyPr>
            <a:normAutofit/>
          </a:bodyPr>
          <a:lstStyle/>
          <a:p>
            <a:r>
              <a:rPr lang="da-DK" sz="3200" dirty="0"/>
              <a:t>Bæksgård Bæk</a:t>
            </a:r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9643" y="1145059"/>
            <a:ext cx="6441989" cy="545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632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1295</TotalTime>
  <Words>45</Words>
  <Application>Microsoft Office PowerPoint</Application>
  <PresentationFormat>Skærmshow (4:3)</PresentationFormat>
  <Paragraphs>13</Paragraphs>
  <Slides>9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Office-tema</vt:lpstr>
      <vt:lpstr>2. Vandrådsmøde Ringkøbing Fjord d. 29. maj 2017</vt:lpstr>
      <vt:lpstr>Dagsorden</vt:lpstr>
      <vt:lpstr>Nye data</vt:lpstr>
      <vt:lpstr>RKSK</vt:lpstr>
      <vt:lpstr>Feldbæk (Fjelstervang Bæk)</vt:lpstr>
      <vt:lpstr>Tiilløb til Østergaard Bæk</vt:lpstr>
      <vt:lpstr>Sædding Bæk</vt:lpstr>
      <vt:lpstr>Bæksgård Bæk</vt:lpstr>
      <vt:lpstr>Bæksgård Bæk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Cecilie Espersen</dc:creator>
  <cp:lastModifiedBy>Lene Moth</cp:lastModifiedBy>
  <cp:revision>69</cp:revision>
  <cp:lastPrinted>2016-05-20T05:39:26Z</cp:lastPrinted>
  <dcterms:created xsi:type="dcterms:W3CDTF">2015-12-14T08:42:01Z</dcterms:created>
  <dcterms:modified xsi:type="dcterms:W3CDTF">2017-05-29T09:48:21Z</dcterms:modified>
</cp:coreProperties>
</file>